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2023-07-13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85" y="925516"/>
            <a:ext cx="11492400" cy="555579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925683" y="3578989"/>
            <a:ext cx="1595887" cy="2424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2911" y="137386"/>
            <a:ext cx="82266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KNU-SOS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장학금 선택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66734" y="5549459"/>
            <a:ext cx="6024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④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1" y="420178"/>
            <a:ext cx="11387139" cy="4503432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10879628" y="455361"/>
            <a:ext cx="255097" cy="2780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251103" y="455362"/>
            <a:ext cx="216997" cy="2780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5335038" y="1658959"/>
            <a:ext cx="1256261" cy="6960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591194" y="303349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925683" y="1526875"/>
            <a:ext cx="409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136480" y="4430032"/>
            <a:ext cx="1228725" cy="1700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5782713" y="433037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파일추가</a:t>
            </a:r>
            <a:r>
              <a:rPr lang="ko-KR" altLang="en-US" sz="1400" dirty="0" smtClean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을</a:t>
            </a:r>
            <a:r>
              <a:rPr lang="ko-KR" altLang="en-US" sz="1400" dirty="0" smtClean="0">
                <a:solidFill>
                  <a:srgbClr val="FF0000"/>
                </a:solidFill>
              </a:rPr>
              <a:t> 해야함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373264" y="733425"/>
            <a:ext cx="4986338" cy="5053116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8808" y="4553127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/>
              <a:t>신청항목별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세부항목 입력 및 증빙자료 </a:t>
            </a:r>
            <a:r>
              <a:rPr lang="ko-KR" altLang="en-US" sz="1400" dirty="0" smtClean="0"/>
              <a:t>업로드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57</Words>
  <Application>Microsoft Office PowerPoint</Application>
  <PresentationFormat>와이드스크린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30</cp:revision>
  <cp:lastPrinted>2020-01-17T00:39:28Z</cp:lastPrinted>
  <dcterms:created xsi:type="dcterms:W3CDTF">2020-01-16T13:13:19Z</dcterms:created>
  <dcterms:modified xsi:type="dcterms:W3CDTF">2023-07-13T08:30:06Z</dcterms:modified>
</cp:coreProperties>
</file>